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4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5BC788-E1C1-4C7C-BEC2-5EBB241B22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The lecture 10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4C6CC0F-9FD7-4BB2-BD38-652888D5BA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1" y="4483636"/>
            <a:ext cx="10993546" cy="590321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rgbClr val="FFC000"/>
                </a:solidFill>
              </a:rPr>
              <a:t>Paint application</a:t>
            </a:r>
            <a:endParaRPr lang="ru-RU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711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035F4A-E8E6-4FB9-BCC9-6554EE8E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9175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Context menu strip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8D8D618C-BD16-4725-A3AE-E4F7BAE4E2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12107" y="1862444"/>
            <a:ext cx="6088612" cy="4742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451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C5E827-18A8-4FB1-A43B-646C0695A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833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label and scroll bar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B1F0D284-27F4-4105-89D7-6D230BA9E0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68330" y="1937943"/>
            <a:ext cx="6255339" cy="4857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31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934EEE-6316-4972-A336-6B01949CF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6375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drawing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BFB94ECF-3814-42A2-B764-CE93578473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9176" y="1929764"/>
            <a:ext cx="5924784" cy="4846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352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9A075D-6B75-452D-B191-98F027621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517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methods of elements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5D032A74-A290-457A-8A5C-C92DA52573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63521" y="1815464"/>
            <a:ext cx="6166229" cy="506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261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4733E4-0955-45BE-9468-3E4BCA2B9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1803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</a:t>
            </a:r>
            <a:r>
              <a:rPr lang="en-US" dirty="0" err="1">
                <a:solidFill>
                  <a:srgbClr val="FFC000"/>
                </a:solidFill>
              </a:rPr>
              <a:t>mouseup</a:t>
            </a:r>
            <a:r>
              <a:rPr lang="en-US" dirty="0">
                <a:solidFill>
                  <a:srgbClr val="FFC000"/>
                </a:solidFill>
              </a:rPr>
              <a:t> and </a:t>
            </a:r>
            <a:r>
              <a:rPr lang="en-US" dirty="0" err="1">
                <a:solidFill>
                  <a:srgbClr val="FFC000"/>
                </a:solidFill>
              </a:rPr>
              <a:t>mousemove</a:t>
            </a:r>
            <a:r>
              <a:rPr lang="en-US" dirty="0">
                <a:solidFill>
                  <a:srgbClr val="FFC000"/>
                </a:solidFill>
              </a:rPr>
              <a:t> methods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5344D553-2385-415A-BB96-22C094FDC7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3099" y="1895474"/>
            <a:ext cx="7732971" cy="480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562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85B547-3ACA-423A-BE8E-DE33554FF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0947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</a:t>
            </a:r>
            <a:r>
              <a:rPr lang="en-US" dirty="0" err="1">
                <a:solidFill>
                  <a:srgbClr val="FFC000"/>
                </a:solidFill>
              </a:rPr>
              <a:t>Mousedown</a:t>
            </a:r>
            <a:r>
              <a:rPr lang="en-US" dirty="0">
                <a:solidFill>
                  <a:srgbClr val="FFC000"/>
                </a:solidFill>
              </a:rPr>
              <a:t> method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2FC901AA-C270-4114-8FFF-16FE84BBD9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3640" y="1951169"/>
            <a:ext cx="8264720" cy="4882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777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52963D-F170-4633-952F-3314A9FDF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3802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Running the program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FECFCD86-F32C-4C04-9917-074AD44E26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5074" y="1849754"/>
            <a:ext cx="8121851" cy="4871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971213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94</TotalTime>
  <Words>30</Words>
  <Application>Microsoft Office PowerPoint</Application>
  <PresentationFormat>Широкоэкранный</PresentationFormat>
  <Paragraphs>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Corbel</vt:lpstr>
      <vt:lpstr>Gill Sans MT</vt:lpstr>
      <vt:lpstr>Wingdings 2</vt:lpstr>
      <vt:lpstr>Дивиденд</vt:lpstr>
      <vt:lpstr>The lecture 10</vt:lpstr>
      <vt:lpstr>Context menu strip</vt:lpstr>
      <vt:lpstr>Adding label and scroll bar</vt:lpstr>
      <vt:lpstr>Adding drawing</vt:lpstr>
      <vt:lpstr>Adding methods of elements</vt:lpstr>
      <vt:lpstr>Adding mouseup and mousemove methods</vt:lpstr>
      <vt:lpstr>Adding Mousedown method</vt:lpstr>
      <vt:lpstr>Running the program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lecture 10</dc:title>
  <dc:creator>Карюкин Владислав</dc:creator>
  <cp:lastModifiedBy>Карюкин Владислав</cp:lastModifiedBy>
  <cp:revision>7</cp:revision>
  <dcterms:created xsi:type="dcterms:W3CDTF">2020-09-27T15:20:43Z</dcterms:created>
  <dcterms:modified xsi:type="dcterms:W3CDTF">2020-09-27T18:39:46Z</dcterms:modified>
</cp:coreProperties>
</file>